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4"/>
  </p:notesMasterIdLst>
  <p:sldIdLst>
    <p:sldId id="1158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CEBDB538-C41F-4943-86C7-32C116D5B2EC}"/>
    <pc:docChg chg="delSld modSld delMainMaster">
      <pc:chgData name="EIMAN RASHED ALSHAMSI" userId="dec239b1-2d6a-4770-b3dd-fd18c7da4f7b" providerId="ADAL" clId="{CEBDB538-C41F-4943-86C7-32C116D5B2EC}" dt="2023-09-14T04:50:11.113" v="8" actId="20577"/>
      <pc:docMkLst>
        <pc:docMk/>
      </pc:docMkLst>
      <pc:sldChg chg="del">
        <pc:chgData name="EIMAN RASHED ALSHAMSI" userId="dec239b1-2d6a-4770-b3dd-fd18c7da4f7b" providerId="ADAL" clId="{CEBDB538-C41F-4943-86C7-32C116D5B2EC}" dt="2023-09-14T04:49:56.128" v="0" actId="47"/>
        <pc:sldMkLst>
          <pc:docMk/>
          <pc:sldMk cId="1204334590" sldId="3318"/>
        </pc:sldMkLst>
      </pc:sldChg>
      <pc:sldChg chg="modSp mod">
        <pc:chgData name="EIMAN RASHED ALSHAMSI" userId="dec239b1-2d6a-4770-b3dd-fd18c7da4f7b" providerId="ADAL" clId="{CEBDB538-C41F-4943-86C7-32C116D5B2EC}" dt="2023-09-14T04:50:11.113" v="8" actId="20577"/>
        <pc:sldMkLst>
          <pc:docMk/>
          <pc:sldMk cId="839686927" sldId="11584"/>
        </pc:sldMkLst>
        <pc:spChg chg="mod">
          <ac:chgData name="EIMAN RASHED ALSHAMSI" userId="dec239b1-2d6a-4770-b3dd-fd18c7da4f7b" providerId="ADAL" clId="{CEBDB538-C41F-4943-86C7-32C116D5B2EC}" dt="2023-09-14T04:50:11.113" v="8" actId="20577"/>
          <ac:spMkLst>
            <pc:docMk/>
            <pc:sldMk cId="839686927" sldId="11584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CEBDB538-C41F-4943-86C7-32C116D5B2EC}" dt="2023-09-14T04:50:00.010" v="1" actId="1076"/>
          <ac:spMkLst>
            <pc:docMk/>
            <pc:sldMk cId="839686927" sldId="11584"/>
            <ac:spMk id="10" creationId="{8CABB170-C689-6464-6C99-DF61EEB22F70}"/>
          </ac:spMkLst>
        </pc:spChg>
      </pc:sldChg>
      <pc:sldMasterChg chg="del delSldLayout">
        <pc:chgData name="EIMAN RASHED ALSHAMSI" userId="dec239b1-2d6a-4770-b3dd-fd18c7da4f7b" providerId="ADAL" clId="{CEBDB538-C41F-4943-86C7-32C116D5B2EC}" dt="2023-09-14T04:49:56.128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CEBDB538-C41F-4943-86C7-32C116D5B2EC}" dt="2023-09-14T04:49:56.128" v="0" actId="47"/>
          <pc:sldLayoutMkLst>
            <pc:docMk/>
            <pc:sldMasterMk cId="611894537" sldId="2147483660"/>
            <pc:sldLayoutMk cId="2328102532" sldId="2147483661"/>
          </pc:sldLayoutMkLst>
        </pc:sldLayoutChg>
        <pc:sldLayoutChg chg="del">
          <pc:chgData name="EIMAN RASHED ALSHAMSI" userId="dec239b1-2d6a-4770-b3dd-fd18c7da4f7b" providerId="ADAL" clId="{CEBDB538-C41F-4943-86C7-32C116D5B2EC}" dt="2023-09-14T04:49:56.128" v="0" actId="47"/>
          <pc:sldLayoutMkLst>
            <pc:docMk/>
            <pc:sldMasterMk cId="611894537" sldId="2147483660"/>
            <pc:sldLayoutMk cId="3867528279" sldId="2147483662"/>
          </pc:sldLayoutMkLst>
        </pc:sldLayoutChg>
        <pc:sldLayoutChg chg="del">
          <pc:chgData name="EIMAN RASHED ALSHAMSI" userId="dec239b1-2d6a-4770-b3dd-fd18c7da4f7b" providerId="ADAL" clId="{CEBDB538-C41F-4943-86C7-32C116D5B2EC}" dt="2023-09-14T04:49:56.128" v="0" actId="47"/>
          <pc:sldLayoutMkLst>
            <pc:docMk/>
            <pc:sldMasterMk cId="611894537" sldId="2147483660"/>
            <pc:sldLayoutMk cId="2453988529" sldId="2147483663"/>
          </pc:sldLayoutMkLst>
        </pc:sldLayoutChg>
        <pc:sldLayoutChg chg="del">
          <pc:chgData name="EIMAN RASHED ALSHAMSI" userId="dec239b1-2d6a-4770-b3dd-fd18c7da4f7b" providerId="ADAL" clId="{CEBDB538-C41F-4943-86C7-32C116D5B2EC}" dt="2023-09-14T04:49:56.128" v="0" actId="47"/>
          <pc:sldLayoutMkLst>
            <pc:docMk/>
            <pc:sldMasterMk cId="611894537" sldId="2147483660"/>
            <pc:sldLayoutMk cId="2125715436" sldId="2147483664"/>
          </pc:sldLayoutMkLst>
        </pc:sldLayoutChg>
        <pc:sldLayoutChg chg="del">
          <pc:chgData name="EIMAN RASHED ALSHAMSI" userId="dec239b1-2d6a-4770-b3dd-fd18c7da4f7b" providerId="ADAL" clId="{CEBDB538-C41F-4943-86C7-32C116D5B2EC}" dt="2023-09-14T04:49:56.128" v="0" actId="47"/>
          <pc:sldLayoutMkLst>
            <pc:docMk/>
            <pc:sldMasterMk cId="611894537" sldId="2147483660"/>
            <pc:sldLayoutMk cId="1503915654" sldId="2147483665"/>
          </pc:sldLayoutMkLst>
        </pc:sldLayoutChg>
        <pc:sldLayoutChg chg="del">
          <pc:chgData name="EIMAN RASHED ALSHAMSI" userId="dec239b1-2d6a-4770-b3dd-fd18c7da4f7b" providerId="ADAL" clId="{CEBDB538-C41F-4943-86C7-32C116D5B2EC}" dt="2023-09-14T04:49:56.128" v="0" actId="47"/>
          <pc:sldLayoutMkLst>
            <pc:docMk/>
            <pc:sldMasterMk cId="611894537" sldId="2147483660"/>
            <pc:sldLayoutMk cId="669755418" sldId="2147483666"/>
          </pc:sldLayoutMkLst>
        </pc:sldLayoutChg>
      </pc:sldMasterChg>
    </pc:docChg>
  </pc:docChgLst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3E27-FAC2-409C-9E26-E7C57FC38A7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ECDE4-1063-4B7B-814A-1F967585C9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2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15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748762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45926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29704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111750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994206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4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17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57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11193" y="485632"/>
            <a:ext cx="229742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التاسع 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يستخدم الميزان لوزن المنتجات المختلفة (خضار / أجبان / ألبان ....)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الحجم والوزن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استخدام الميزان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724761" y="2967335"/>
            <a:ext cx="881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بطاقات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1770093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2C2D80-B7F2-3575-0186-14F1363E74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9590" y="3761987"/>
            <a:ext cx="2730699" cy="19184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12699F-567B-864E-362F-1734707D11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7030" y="3707793"/>
            <a:ext cx="2705748" cy="18962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2869EC-757C-1E84-A05A-8E83413B7C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735516"/>
            <a:ext cx="2719609" cy="18906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995566B-3019-2A30-7BBC-4806BD16F0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834" y="3761987"/>
            <a:ext cx="2708519" cy="191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8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2023-09-14T04:50:12Z</dcterms:modified>
</cp:coreProperties>
</file>